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9"/>
    <p:restoredTop sz="94694"/>
  </p:normalViewPr>
  <p:slideViewPr>
    <p:cSldViewPr snapToGrid="0" snapToObjects="1">
      <p:cViewPr varScale="1">
        <p:scale>
          <a:sx n="93" d="100"/>
          <a:sy n="93" d="100"/>
        </p:scale>
        <p:origin x="341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28F2D-DCA6-7E4F-A44C-F33351BED800}" type="datetimeFigureOut">
              <a:rPr lang="nb-NO" smtClean="0"/>
              <a:t>23.08.2019</a:t>
            </a:fld>
            <a:endParaRPr lang="nb-NO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A3E63-930E-2C4C-8FC8-AF1B9327CD3E}" type="slidenum">
              <a:rPr lang="nb-NO" smtClean="0"/>
              <a:t>‹nr.›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398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58170-1F11-6544-8A5A-ADA65067FA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4F3A9-111A-FF48-98C9-AC911C6CD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229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45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B24BAF-879B-5546-ADD0-4DBCCE9409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74304" y="-1319466"/>
            <a:ext cx="5506456" cy="550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66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73A6F-FD38-BD4A-9E91-01F2713B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239DC-BEFB-864C-8E81-B2D79D0D8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CE6F96-3FCE-4C46-9191-991E1DD05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1726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6B3B5-EC21-6F40-A4FB-2C965768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7E0E09-4131-A647-A92E-4F5D0A6DB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E44140-D536-3C41-AA02-F68FB1377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8093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24001-1656-2444-96F7-F9DAF3618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A340DA-4F78-2547-8D49-AF00BD899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9894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262379-DAAD-6E40-B889-B8E51A27A8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51B4C-FD31-D648-81C5-3EB59AA11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208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4A29E-F433-094F-832B-5FEF609C7B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BFDF4-C0D8-6D43-96BC-526EEE57E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2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20996-D877-6246-A5F0-3D3DD372AD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noFill/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F953E-C987-FD47-870A-8057D2046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45F6D2-77E7-5F4B-9986-D311FB03E2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11237"/>
            <a:ext cx="2867526" cy="286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4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20996-D877-6246-A5F0-3D3DD372AD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noFill/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F953E-C987-FD47-870A-8057D2046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5E5DEB-B65E-9347-93EF-01864D7BD2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0690" y="433137"/>
            <a:ext cx="3810584" cy="38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94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8D060-0517-EE4E-ABE0-C87DCAD23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3210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47D7-EB14-B84F-9133-BAE5525A2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06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FC2C2-63B6-B04E-A4C7-EBF9D3FB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2531F-1846-D448-97B2-10FEC0BA0C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73E78-9B30-8341-AC53-1D4DE6D7E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217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17EB0-C61E-0040-9AF2-7E3015B5C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C35D3-2A50-F34C-AE20-6B0EA1A7F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5818D2-81EC-C443-AE2A-97BF9289C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nb-NO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D6B4E2-0846-6142-8220-9BE99352A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D0E50D-1079-8748-91BE-3E036A4387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0014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6261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F33B8B-C729-FE49-B4E8-92D80D28B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0F734-7B9B-C040-8D52-5812B5A59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nb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A2BAED-7C54-9F40-9E92-F5F47280335E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9392653" y="136525"/>
            <a:ext cx="2590800" cy="2565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3C1BAB-317D-7B45-9C51-01B118853A24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319713" y="6211530"/>
            <a:ext cx="4615614" cy="5626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CAC6FA-E02A-8D47-A51C-79343338281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11593" y="5780505"/>
            <a:ext cx="2646947" cy="14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1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54" r:id="rId5"/>
    <p:sldLayoutId id="2147483660" r:id="rId6"/>
    <p:sldLayoutId id="2147483652" r:id="rId7"/>
    <p:sldLayoutId id="2147483653" r:id="rId8"/>
    <p:sldLayoutId id="2147483655" r:id="rId9"/>
    <p:sldLayoutId id="2147483661" r:id="rId10"/>
    <p:sldLayoutId id="2147483662" r:id="rId11"/>
    <p:sldLayoutId id="2147483656" r:id="rId12"/>
    <p:sldLayoutId id="2147483657" r:id="rId13"/>
    <p:sldLayoutId id="2147483658" r:id="rId14"/>
    <p:sldLayoutId id="2147483659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nb-NO" sz="4400" b="0" kern="1200" dirty="0" smtClean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6102E0A4-7B3A-EC42-ACD4-CDB3D0814B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/>
              <a:t>Programmering med micro:bit</a:t>
            </a:r>
            <a:endParaRPr lang="nb-NO" dirty="0"/>
          </a:p>
        </p:txBody>
      </p:sp>
      <p:sp>
        <p:nvSpPr>
          <p:cNvPr id="22" name="Subtitle 21">
            <a:extLst>
              <a:ext uri="{FF2B5EF4-FFF2-40B4-BE49-F238E27FC236}">
                <a16:creationId xmlns:a16="http://schemas.microsoft.com/office/drawing/2014/main" id="{E62F5F33-092A-E54E-8AA0-D7F61E99C5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/>
              <a:t>Introduksjonsøvelser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6103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A711DC-91E9-4F43-9763-B7FEE53E5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Hva er en micro:bit?</a:t>
            </a:r>
            <a:endParaRPr lang="nb-NO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FAC6E7-1879-4BCF-A9B9-7FCBB0892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857" y="1690688"/>
            <a:ext cx="82677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227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513B73-9A8F-4A27-B754-1E1DF82AF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Løkker</a:t>
            </a:r>
            <a:endParaRPr lang="nb-NO" dirty="0"/>
          </a:p>
        </p:txBody>
      </p:sp>
      <p:pic>
        <p:nvPicPr>
          <p:cNvPr id="7" name="Bilete 6">
            <a:extLst>
              <a:ext uri="{FF2B5EF4-FFF2-40B4-BE49-F238E27FC236}">
                <a16:creationId xmlns:a16="http://schemas.microsoft.com/office/drawing/2014/main" id="{ABD022EF-BAED-4CCA-908C-36877699CD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2898" y="1098579"/>
            <a:ext cx="5152698" cy="4362270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37578993-3EF5-4257-B11B-C3B370C5D50C}"/>
              </a:ext>
            </a:extLst>
          </p:cNvPr>
          <p:cNvSpPr txBox="1"/>
          <p:nvPr/>
        </p:nvSpPr>
        <p:spPr>
          <a:xfrm>
            <a:off x="4216890" y="3487205"/>
            <a:ext cx="3758220" cy="461665"/>
          </a:xfrm>
          <a:prstGeom prst="rect">
            <a:avLst/>
          </a:prstGeom>
          <a:solidFill>
            <a:srgbClr val="E7660B"/>
          </a:solidFill>
        </p:spPr>
        <p:txBody>
          <a:bodyPr wrap="square" rtlCol="0">
            <a:spAutoFit/>
          </a:bodyPr>
          <a:lstStyle/>
          <a:p>
            <a:r>
              <a:rPr lang="nn-NO" sz="2400" b="1" dirty="0">
                <a:solidFill>
                  <a:schemeClr val="bg1"/>
                </a:solidFill>
              </a:rPr>
              <a:t>      </a:t>
            </a:r>
            <a:r>
              <a:rPr lang="nn-NO" sz="2400" b="1" dirty="0">
                <a:solidFill>
                  <a:srgbClr val="FFFFFF"/>
                </a:solidFill>
              </a:rPr>
              <a:t>hopp</a:t>
            </a:r>
            <a:endParaRPr lang="nb-NO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629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860DF5-4054-491A-B65F-371E394FA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Pause</a:t>
            </a:r>
            <a:endParaRPr lang="nb-NO" dirty="0"/>
          </a:p>
        </p:txBody>
      </p:sp>
      <p:pic>
        <p:nvPicPr>
          <p:cNvPr id="4" name="Bilete 3">
            <a:extLst>
              <a:ext uri="{FF2B5EF4-FFF2-40B4-BE49-F238E27FC236}">
                <a16:creationId xmlns:a16="http://schemas.microsoft.com/office/drawing/2014/main" id="{A2543EB8-C27E-424D-8683-15C2858DBC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8534" y="763479"/>
            <a:ext cx="3671773" cy="5020998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1118CD68-8E4D-4DD3-9B7C-2151CA608CF0}"/>
              </a:ext>
            </a:extLst>
          </p:cNvPr>
          <p:cNvSpPr txBox="1"/>
          <p:nvPr/>
        </p:nvSpPr>
        <p:spPr>
          <a:xfrm>
            <a:off x="4343694" y="3457131"/>
            <a:ext cx="2984763" cy="369332"/>
          </a:xfrm>
          <a:prstGeom prst="rect">
            <a:avLst/>
          </a:prstGeom>
          <a:solidFill>
            <a:srgbClr val="E7660B"/>
          </a:solidFill>
        </p:spPr>
        <p:txBody>
          <a:bodyPr wrap="square" rtlCol="0">
            <a:spAutoFit/>
          </a:bodyPr>
          <a:lstStyle/>
          <a:p>
            <a:r>
              <a:rPr lang="nn-NO" b="1" dirty="0">
                <a:solidFill>
                  <a:srgbClr val="FFFFFF"/>
                </a:solidFill>
              </a:rPr>
              <a:t>      sitt ned</a:t>
            </a:r>
            <a:endParaRPr lang="nb-NO" b="1" dirty="0">
              <a:solidFill>
                <a:srgbClr val="FFFFFF"/>
              </a:solidFill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8EFB4595-9A4C-4AF1-9EFE-C7FC723C68D5}"/>
              </a:ext>
            </a:extLst>
          </p:cNvPr>
          <p:cNvSpPr txBox="1"/>
          <p:nvPr/>
        </p:nvSpPr>
        <p:spPr>
          <a:xfrm>
            <a:off x="4603618" y="2367916"/>
            <a:ext cx="2906891" cy="369332"/>
          </a:xfrm>
          <a:prstGeom prst="rect">
            <a:avLst/>
          </a:prstGeom>
          <a:solidFill>
            <a:srgbClr val="E7660B"/>
          </a:solidFill>
        </p:spPr>
        <p:txBody>
          <a:bodyPr wrap="square" rtlCol="0">
            <a:spAutoFit/>
          </a:bodyPr>
          <a:lstStyle/>
          <a:p>
            <a:r>
              <a:rPr lang="nn-NO" b="1" dirty="0">
                <a:solidFill>
                  <a:srgbClr val="FFFFFF"/>
                </a:solidFill>
              </a:rPr>
              <a:t>      hopp</a:t>
            </a:r>
            <a:endParaRPr lang="nb-NO" b="1" dirty="0">
              <a:solidFill>
                <a:srgbClr val="FFFFFF"/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FA61F20-93C4-466C-A815-13AC0103A9C4}"/>
              </a:ext>
            </a:extLst>
          </p:cNvPr>
          <p:cNvSpPr txBox="1"/>
          <p:nvPr/>
        </p:nvSpPr>
        <p:spPr>
          <a:xfrm>
            <a:off x="4343694" y="4731012"/>
            <a:ext cx="2971506" cy="369332"/>
          </a:xfrm>
          <a:prstGeom prst="rect">
            <a:avLst/>
          </a:prstGeom>
          <a:solidFill>
            <a:srgbClr val="E7660B"/>
          </a:solidFill>
        </p:spPr>
        <p:txBody>
          <a:bodyPr wrap="square" rtlCol="0">
            <a:spAutoFit/>
          </a:bodyPr>
          <a:lstStyle/>
          <a:p>
            <a:r>
              <a:rPr lang="nn-NO" b="1" dirty="0">
                <a:solidFill>
                  <a:srgbClr val="FFFFFF"/>
                </a:solidFill>
              </a:rPr>
              <a:t>      klapp</a:t>
            </a:r>
            <a:endParaRPr lang="nb-NO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623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DBB374-A83E-4839-95D5-684E1E5D5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Gjenta for alltid</a:t>
            </a:r>
            <a:endParaRPr lang="nb-NO" dirty="0"/>
          </a:p>
        </p:txBody>
      </p:sp>
      <p:pic>
        <p:nvPicPr>
          <p:cNvPr id="5" name="Plasshaldar for innhald 4">
            <a:extLst>
              <a:ext uri="{FF2B5EF4-FFF2-40B4-BE49-F238E27FC236}">
                <a16:creationId xmlns:a16="http://schemas.microsoft.com/office/drawing/2014/main" id="{668DAAA9-E1B1-4C75-B1EF-A18607A72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3738" y="1441303"/>
            <a:ext cx="3987511" cy="423356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4" name="Bilete 3">
            <a:extLst>
              <a:ext uri="{FF2B5EF4-FFF2-40B4-BE49-F238E27FC236}">
                <a16:creationId xmlns:a16="http://schemas.microsoft.com/office/drawing/2014/main" id="{BE391453-49A5-430E-AF15-E860206CA5E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0567" y="1535835"/>
            <a:ext cx="3835709" cy="2237497"/>
          </a:xfrm>
          <a:prstGeom prst="rect">
            <a:avLst/>
          </a:prstGeom>
          <a:effectLst>
            <a:softEdge rad="0"/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63CE2E55-B720-4683-B8A2-2E257B686B04}"/>
              </a:ext>
            </a:extLst>
          </p:cNvPr>
          <p:cNvSpPr txBox="1"/>
          <p:nvPr/>
        </p:nvSpPr>
        <p:spPr>
          <a:xfrm>
            <a:off x="1849834" y="2654583"/>
            <a:ext cx="3210438" cy="369332"/>
          </a:xfrm>
          <a:prstGeom prst="rect">
            <a:avLst/>
          </a:prstGeom>
          <a:solidFill>
            <a:srgbClr val="E7660B"/>
          </a:solidFill>
        </p:spPr>
        <p:txBody>
          <a:bodyPr wrap="square" rtlCol="0">
            <a:spAutoFit/>
          </a:bodyPr>
          <a:lstStyle/>
          <a:p>
            <a:r>
              <a:rPr lang="nn-NO" b="1" dirty="0">
                <a:solidFill>
                  <a:srgbClr val="FFFFFF"/>
                </a:solidFill>
              </a:rPr>
              <a:t> sitt ned</a:t>
            </a:r>
            <a:endParaRPr lang="nb-NO" b="1" dirty="0">
              <a:solidFill>
                <a:srgbClr val="FFFFFF"/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9C28F33-9FEA-41F3-B338-842A88026E8B}"/>
              </a:ext>
            </a:extLst>
          </p:cNvPr>
          <p:cNvSpPr txBox="1"/>
          <p:nvPr/>
        </p:nvSpPr>
        <p:spPr>
          <a:xfrm>
            <a:off x="6230014" y="2305201"/>
            <a:ext cx="2976130" cy="369332"/>
          </a:xfrm>
          <a:prstGeom prst="rect">
            <a:avLst/>
          </a:prstGeom>
          <a:solidFill>
            <a:srgbClr val="E7660B"/>
          </a:solidFill>
        </p:spPr>
        <p:txBody>
          <a:bodyPr wrap="square" rtlCol="0">
            <a:spAutoFit/>
          </a:bodyPr>
          <a:lstStyle/>
          <a:p>
            <a:r>
              <a:rPr lang="nn-NO" b="1" dirty="0">
                <a:solidFill>
                  <a:srgbClr val="FFFFFF"/>
                </a:solidFill>
              </a:rPr>
              <a:t> reis deg opp</a:t>
            </a:r>
            <a:endParaRPr lang="nb-NO" b="1" dirty="0">
              <a:solidFill>
                <a:srgbClr val="FFFFFF"/>
              </a:solidFill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82CD5995-E40F-4021-93F5-88447BF21A91}"/>
              </a:ext>
            </a:extLst>
          </p:cNvPr>
          <p:cNvSpPr txBox="1"/>
          <p:nvPr/>
        </p:nvSpPr>
        <p:spPr>
          <a:xfrm>
            <a:off x="6390477" y="3558085"/>
            <a:ext cx="2976130" cy="369332"/>
          </a:xfrm>
          <a:prstGeom prst="rect">
            <a:avLst/>
          </a:prstGeom>
          <a:solidFill>
            <a:srgbClr val="E7660B"/>
          </a:solidFill>
        </p:spPr>
        <p:txBody>
          <a:bodyPr wrap="square" rtlCol="0">
            <a:spAutoFit/>
          </a:bodyPr>
          <a:lstStyle/>
          <a:p>
            <a:r>
              <a:rPr lang="nn-NO" b="1" dirty="0">
                <a:solidFill>
                  <a:srgbClr val="FFFFFF"/>
                </a:solidFill>
              </a:rPr>
              <a:t> klapp</a:t>
            </a:r>
            <a:endParaRPr lang="nb-NO" b="1" dirty="0">
              <a:solidFill>
                <a:srgbClr val="FFFFFF"/>
              </a:solidFill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FAE976A-7CE7-45A0-8226-3C305CC56E23}"/>
              </a:ext>
            </a:extLst>
          </p:cNvPr>
          <p:cNvSpPr txBox="1"/>
          <p:nvPr/>
        </p:nvSpPr>
        <p:spPr>
          <a:xfrm>
            <a:off x="6230015" y="4658751"/>
            <a:ext cx="2976130" cy="369332"/>
          </a:xfrm>
          <a:prstGeom prst="rect">
            <a:avLst/>
          </a:prstGeom>
          <a:solidFill>
            <a:srgbClr val="E7660B"/>
          </a:solidFill>
        </p:spPr>
        <p:txBody>
          <a:bodyPr wrap="square" rtlCol="0">
            <a:spAutoFit/>
          </a:bodyPr>
          <a:lstStyle/>
          <a:p>
            <a:r>
              <a:rPr lang="nn-NO" b="1" dirty="0">
                <a:solidFill>
                  <a:srgbClr val="FFFFFF"/>
                </a:solidFill>
              </a:rPr>
              <a:t> sitt ned</a:t>
            </a:r>
            <a:endParaRPr lang="nb-NO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717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2C3C12-1919-4805-A07F-CE4A32097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Løkke i løkke</a:t>
            </a:r>
            <a:endParaRPr lang="nb-NO" dirty="0"/>
          </a:p>
        </p:txBody>
      </p:sp>
      <p:pic>
        <p:nvPicPr>
          <p:cNvPr id="4" name="Bilete 3">
            <a:extLst>
              <a:ext uri="{FF2B5EF4-FFF2-40B4-BE49-F238E27FC236}">
                <a16:creationId xmlns:a16="http://schemas.microsoft.com/office/drawing/2014/main" id="{DBA2735F-7326-4371-9A78-3422F61A02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8579" y="541537"/>
            <a:ext cx="3858484" cy="5397623"/>
          </a:xfrm>
          <a:prstGeom prst="rect">
            <a:avLst/>
          </a:prstGeom>
          <a:effectLst>
            <a:softEdge rad="0"/>
          </a:effec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7BEC12D4-3972-445F-BE9B-B80563387385}"/>
              </a:ext>
            </a:extLst>
          </p:cNvPr>
          <p:cNvSpPr txBox="1"/>
          <p:nvPr/>
        </p:nvSpPr>
        <p:spPr>
          <a:xfrm>
            <a:off x="5426533" y="1497768"/>
            <a:ext cx="2865212" cy="369332"/>
          </a:xfrm>
          <a:prstGeom prst="rect">
            <a:avLst/>
          </a:prstGeom>
          <a:solidFill>
            <a:srgbClr val="E7660B"/>
          </a:solidFill>
        </p:spPr>
        <p:txBody>
          <a:bodyPr wrap="square" rtlCol="0">
            <a:spAutoFit/>
          </a:bodyPr>
          <a:lstStyle/>
          <a:p>
            <a:r>
              <a:rPr lang="nn-NO" b="1" dirty="0">
                <a:solidFill>
                  <a:srgbClr val="FFFFFF"/>
                </a:solidFill>
              </a:rPr>
              <a:t> reis deg opp</a:t>
            </a:r>
            <a:endParaRPr lang="nb-NO" b="1" dirty="0">
              <a:solidFill>
                <a:srgbClr val="FFFFFF"/>
              </a:solidFill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129B288-8049-492C-999A-6E660E2CED06}"/>
              </a:ext>
            </a:extLst>
          </p:cNvPr>
          <p:cNvSpPr txBox="1"/>
          <p:nvPr/>
        </p:nvSpPr>
        <p:spPr>
          <a:xfrm>
            <a:off x="5814486" y="4033455"/>
            <a:ext cx="2865213" cy="369332"/>
          </a:xfrm>
          <a:prstGeom prst="rect">
            <a:avLst/>
          </a:prstGeom>
          <a:solidFill>
            <a:srgbClr val="E7660B"/>
          </a:solidFill>
        </p:spPr>
        <p:txBody>
          <a:bodyPr wrap="square" rtlCol="0">
            <a:spAutoFit/>
          </a:bodyPr>
          <a:lstStyle/>
          <a:p>
            <a:r>
              <a:rPr lang="nn-NO" b="1" dirty="0">
                <a:solidFill>
                  <a:srgbClr val="FFFFFF"/>
                </a:solidFill>
              </a:rPr>
              <a:t> klapp</a:t>
            </a:r>
            <a:endParaRPr lang="nb-NO" b="1" dirty="0">
              <a:solidFill>
                <a:srgbClr val="FFFFFF"/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2B16DFF9-C176-4539-8CF6-0E16F4292839}"/>
              </a:ext>
            </a:extLst>
          </p:cNvPr>
          <p:cNvSpPr txBox="1"/>
          <p:nvPr/>
        </p:nvSpPr>
        <p:spPr>
          <a:xfrm>
            <a:off x="5600287" y="2823331"/>
            <a:ext cx="2576048" cy="380480"/>
          </a:xfrm>
          <a:prstGeom prst="rect">
            <a:avLst/>
          </a:prstGeom>
          <a:solidFill>
            <a:srgbClr val="E63022"/>
          </a:solidFill>
        </p:spPr>
        <p:txBody>
          <a:bodyPr wrap="square" tIns="0" bIns="72000" rtlCol="0">
            <a:spAutoFit/>
          </a:bodyPr>
          <a:lstStyle/>
          <a:p>
            <a:r>
              <a:rPr lang="nn-NO" sz="2000" b="1" dirty="0">
                <a:solidFill>
                  <a:srgbClr val="FFFFFF"/>
                </a:solidFill>
              </a:rPr>
              <a:t>  si «Bryne!»</a:t>
            </a:r>
            <a:endParaRPr lang="nb-NO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67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95748C-C7B3-4BF7-8A78-7DE8CB05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9" y="250031"/>
            <a:ext cx="10515600" cy="1325563"/>
          </a:xfrm>
        </p:spPr>
        <p:txBody>
          <a:bodyPr/>
          <a:lstStyle/>
          <a:p>
            <a:r>
              <a:rPr lang="nn-NO" dirty="0"/>
              <a:t>Variabler</a:t>
            </a:r>
            <a:endParaRPr lang="nb-NO" dirty="0"/>
          </a:p>
        </p:txBody>
      </p:sp>
      <p:pic>
        <p:nvPicPr>
          <p:cNvPr id="5" name="Bilete 4">
            <a:extLst>
              <a:ext uri="{FF2B5EF4-FFF2-40B4-BE49-F238E27FC236}">
                <a16:creationId xmlns:a16="http://schemas.microsoft.com/office/drawing/2014/main" id="{4DD64012-FE93-4AF5-8057-09B9DAA955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2111" y="116958"/>
            <a:ext cx="9127628" cy="6248126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F0F340DC-FA56-4433-8B19-DF18547654F1}"/>
              </a:ext>
            </a:extLst>
          </p:cNvPr>
          <p:cNvSpPr txBox="1"/>
          <p:nvPr/>
        </p:nvSpPr>
        <p:spPr>
          <a:xfrm>
            <a:off x="3026158" y="3917783"/>
            <a:ext cx="2584067" cy="400110"/>
          </a:xfrm>
          <a:prstGeom prst="rect">
            <a:avLst/>
          </a:prstGeom>
          <a:solidFill>
            <a:srgbClr val="E7660B"/>
          </a:solidFill>
        </p:spPr>
        <p:txBody>
          <a:bodyPr wrap="square" rtlCol="0">
            <a:spAutoFit/>
          </a:bodyPr>
          <a:lstStyle/>
          <a:p>
            <a:r>
              <a:rPr lang="nn-NO" sz="2000" b="1" dirty="0">
                <a:solidFill>
                  <a:srgbClr val="FFFFFF"/>
                </a:solidFill>
              </a:rPr>
              <a:t> si «Ja!»</a:t>
            </a:r>
            <a:endParaRPr lang="nb-NO" sz="2000" b="1" dirty="0">
              <a:solidFill>
                <a:srgbClr val="FFFFFF"/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B230578-CF1E-414B-A427-B96B26BB0E53}"/>
              </a:ext>
            </a:extLst>
          </p:cNvPr>
          <p:cNvSpPr txBox="1"/>
          <p:nvPr/>
        </p:nvSpPr>
        <p:spPr>
          <a:xfrm>
            <a:off x="3026158" y="5043802"/>
            <a:ext cx="2584067" cy="400110"/>
          </a:xfrm>
          <a:prstGeom prst="rect">
            <a:avLst/>
          </a:prstGeom>
          <a:solidFill>
            <a:srgbClr val="E7660B"/>
          </a:solidFill>
        </p:spPr>
        <p:txBody>
          <a:bodyPr wrap="square" rtlCol="0">
            <a:spAutoFit/>
          </a:bodyPr>
          <a:lstStyle/>
          <a:p>
            <a:r>
              <a:rPr lang="nn-NO" sz="2000" b="1" dirty="0">
                <a:solidFill>
                  <a:srgbClr val="FFFFFF"/>
                </a:solidFill>
              </a:rPr>
              <a:t> si «Nei!»</a:t>
            </a:r>
            <a:endParaRPr lang="nb-NO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548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uperbit ">
      <a:dk1>
        <a:srgbClr val="00B3C3"/>
      </a:dk1>
      <a:lt1>
        <a:srgbClr val="D3F8F9"/>
      </a:lt1>
      <a:dk2>
        <a:srgbClr val="FF5064"/>
      </a:dk2>
      <a:lt2>
        <a:srgbClr val="FFE3E5"/>
      </a:lt2>
      <a:accent1>
        <a:srgbClr val="00D7DC"/>
      </a:accent1>
      <a:accent2>
        <a:srgbClr val="FF9199"/>
      </a:accent2>
      <a:accent3>
        <a:srgbClr val="ABF2F2"/>
      </a:accent3>
      <a:accent4>
        <a:srgbClr val="FFC7CC"/>
      </a:accent4>
      <a:accent5>
        <a:srgbClr val="AAD162"/>
      </a:accent5>
      <a:accent6>
        <a:srgbClr val="F8EB6B"/>
      </a:accent6>
      <a:hlink>
        <a:srgbClr val="46D4CC"/>
      </a:hlink>
      <a:folHlink>
        <a:srgbClr val="FF91D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Breiskjerm</PresentationFormat>
  <Paragraphs>21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Lysbilettitlar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Programmering med micro:bit</vt:lpstr>
      <vt:lpstr>Hva er en micro:bit?</vt:lpstr>
      <vt:lpstr>Løkker</vt:lpstr>
      <vt:lpstr>Pause</vt:lpstr>
      <vt:lpstr>Gjenta for alltid</vt:lpstr>
      <vt:lpstr>Løkke i løkke</vt:lpstr>
      <vt:lpstr>Variabler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Therese Lande Patrick</dc:creator>
  <cp:lastModifiedBy>Jørn Hafver</cp:lastModifiedBy>
  <cp:revision>18</cp:revision>
  <dcterms:created xsi:type="dcterms:W3CDTF">2019-08-14T12:14:13Z</dcterms:created>
  <dcterms:modified xsi:type="dcterms:W3CDTF">2019-08-23T12:45:10Z</dcterms:modified>
</cp:coreProperties>
</file>